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80" r:id="rId9"/>
    <p:sldId id="270" r:id="rId10"/>
    <p:sldId id="271" r:id="rId11"/>
    <p:sldId id="273" r:id="rId12"/>
    <p:sldId id="263" r:id="rId13"/>
    <p:sldId id="276" r:id="rId14"/>
    <p:sldId id="278" r:id="rId15"/>
    <p:sldId id="274" r:id="rId16"/>
    <p:sldId id="275" r:id="rId17"/>
    <p:sldId id="279" r:id="rId18"/>
    <p:sldId id="281" r:id="rId19"/>
    <p:sldId id="282" r:id="rId20"/>
    <p:sldId id="283" r:id="rId21"/>
    <p:sldId id="284" r:id="rId22"/>
    <p:sldId id="285" r:id="rId23"/>
    <p:sldId id="268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4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Khải Tống Duy" userId="70b591a84a63f3df" providerId="LiveId" clId="{6908F55F-EA11-49E8-873D-80745A60D979}"/>
    <pc:docChg chg="custSel addSld delSld modSld">
      <pc:chgData name="Khải Tống Duy" userId="70b591a84a63f3df" providerId="LiveId" clId="{6908F55F-EA11-49E8-873D-80745A60D979}" dt="2021-09-30T09:33:24.006" v="469" actId="1076"/>
      <pc:docMkLst>
        <pc:docMk/>
      </pc:docMkLst>
      <pc:sldChg chg="addSp modSp new mod">
        <pc:chgData name="Khải Tống Duy" userId="70b591a84a63f3df" providerId="LiveId" clId="{6908F55F-EA11-49E8-873D-80745A60D979}" dt="2021-09-30T09:15:14.600" v="77" actId="1076"/>
        <pc:sldMkLst>
          <pc:docMk/>
          <pc:sldMk cId="4216662358" sldId="260"/>
        </pc:sldMkLst>
        <pc:spChg chg="mod">
          <ac:chgData name="Khải Tống Duy" userId="70b591a84a63f3df" providerId="LiveId" clId="{6908F55F-EA11-49E8-873D-80745A60D979}" dt="2021-09-30T09:15:03.040" v="75" actId="14100"/>
          <ac:spMkLst>
            <pc:docMk/>
            <pc:sldMk cId="4216662358" sldId="260"/>
            <ac:spMk id="2" creationId="{EA243C0D-A632-41D6-9AB3-58A9D12D29B1}"/>
          </ac:spMkLst>
        </pc:spChg>
        <pc:spChg chg="mod">
          <ac:chgData name="Khải Tống Duy" userId="70b591a84a63f3df" providerId="LiveId" clId="{6908F55F-EA11-49E8-873D-80745A60D979}" dt="2021-09-30T09:15:07.215" v="76" actId="14100"/>
          <ac:spMkLst>
            <pc:docMk/>
            <pc:sldMk cId="4216662358" sldId="260"/>
            <ac:spMk id="3" creationId="{81003298-BCF8-4E04-8FBF-866FFC1301E6}"/>
          </ac:spMkLst>
        </pc:spChg>
        <pc:picChg chg="add mod">
          <ac:chgData name="Khải Tống Duy" userId="70b591a84a63f3df" providerId="LiveId" clId="{6908F55F-EA11-49E8-873D-80745A60D979}" dt="2021-09-30T09:15:14.600" v="77" actId="1076"/>
          <ac:picMkLst>
            <pc:docMk/>
            <pc:sldMk cId="4216662358" sldId="260"/>
            <ac:picMk id="5" creationId="{1E9784DA-28AC-4043-AC9B-3BFF050899D5}"/>
          </ac:picMkLst>
        </pc:picChg>
      </pc:sldChg>
      <pc:sldChg chg="addSp delSp modSp new mod">
        <pc:chgData name="Khải Tống Duy" userId="70b591a84a63f3df" providerId="LiveId" clId="{6908F55F-EA11-49E8-873D-80745A60D979}" dt="2021-09-30T09:17:34.679" v="96" actId="14100"/>
        <pc:sldMkLst>
          <pc:docMk/>
          <pc:sldMk cId="2256660625" sldId="261"/>
        </pc:sldMkLst>
        <pc:spChg chg="mod">
          <ac:chgData name="Khải Tống Duy" userId="70b591a84a63f3df" providerId="LiveId" clId="{6908F55F-EA11-49E8-873D-80745A60D979}" dt="2021-09-30T09:15:42.139" v="92" actId="20577"/>
          <ac:spMkLst>
            <pc:docMk/>
            <pc:sldMk cId="2256660625" sldId="261"/>
            <ac:spMk id="2" creationId="{088FF7EF-5B98-437E-A758-07E910E8A8B3}"/>
          </ac:spMkLst>
        </pc:spChg>
        <pc:spChg chg="del mod">
          <ac:chgData name="Khải Tống Duy" userId="70b591a84a63f3df" providerId="LiveId" clId="{6908F55F-EA11-49E8-873D-80745A60D979}" dt="2021-09-30T09:17:28.754" v="94"/>
          <ac:spMkLst>
            <pc:docMk/>
            <pc:sldMk cId="2256660625" sldId="261"/>
            <ac:spMk id="3" creationId="{E56A4068-2E7A-459D-82E7-BEF7334800FC}"/>
          </ac:spMkLst>
        </pc:spChg>
        <pc:picChg chg="add mod">
          <ac:chgData name="Khải Tống Duy" userId="70b591a84a63f3df" providerId="LiveId" clId="{6908F55F-EA11-49E8-873D-80745A60D979}" dt="2021-09-30T09:17:34.679" v="96" actId="14100"/>
          <ac:picMkLst>
            <pc:docMk/>
            <pc:sldMk cId="2256660625" sldId="261"/>
            <ac:picMk id="5" creationId="{C4BBC47E-E0EE-4916-84B3-27E6BB4DC945}"/>
          </ac:picMkLst>
        </pc:picChg>
      </pc:sldChg>
      <pc:sldChg chg="addSp delSp modSp new mod">
        <pc:chgData name="Khải Tống Duy" userId="70b591a84a63f3df" providerId="LiveId" clId="{6908F55F-EA11-49E8-873D-80745A60D979}" dt="2021-09-30T09:20:02.052" v="99"/>
        <pc:sldMkLst>
          <pc:docMk/>
          <pc:sldMk cId="3542966014" sldId="262"/>
        </pc:sldMkLst>
        <pc:spChg chg="del mod">
          <ac:chgData name="Khải Tống Duy" userId="70b591a84a63f3df" providerId="LiveId" clId="{6908F55F-EA11-49E8-873D-80745A60D979}" dt="2021-09-30T09:20:02.052" v="99"/>
          <ac:spMkLst>
            <pc:docMk/>
            <pc:sldMk cId="3542966014" sldId="262"/>
            <ac:spMk id="3" creationId="{E55D8AC9-B71B-4FF0-8396-E771C483A5B1}"/>
          </ac:spMkLst>
        </pc:spChg>
        <pc:picChg chg="add mod">
          <ac:chgData name="Khải Tống Duy" userId="70b591a84a63f3df" providerId="LiveId" clId="{6908F55F-EA11-49E8-873D-80745A60D979}" dt="2021-09-30T09:20:02.052" v="99"/>
          <ac:picMkLst>
            <pc:docMk/>
            <pc:sldMk cId="3542966014" sldId="262"/>
            <ac:picMk id="5" creationId="{D3931603-84D4-4F56-9ECF-CF88BE8E2176}"/>
          </ac:picMkLst>
        </pc:picChg>
      </pc:sldChg>
      <pc:sldChg chg="addSp delSp modSp new mod">
        <pc:chgData name="Khải Tống Duy" userId="70b591a84a63f3df" providerId="LiveId" clId="{6908F55F-EA11-49E8-873D-80745A60D979}" dt="2021-09-30T09:24:50.798" v="211" actId="14100"/>
        <pc:sldMkLst>
          <pc:docMk/>
          <pc:sldMk cId="3649634761" sldId="263"/>
        </pc:sldMkLst>
        <pc:spChg chg="mod">
          <ac:chgData name="Khải Tống Duy" userId="70b591a84a63f3df" providerId="LiveId" clId="{6908F55F-EA11-49E8-873D-80745A60D979}" dt="2021-09-30T09:20:26.377" v="131" actId="20577"/>
          <ac:spMkLst>
            <pc:docMk/>
            <pc:sldMk cId="3649634761" sldId="263"/>
            <ac:spMk id="2" creationId="{CD2E41EB-2ADC-4DD0-BD37-F47C58E10807}"/>
          </ac:spMkLst>
        </pc:spChg>
        <pc:spChg chg="mod">
          <ac:chgData name="Khải Tống Duy" userId="70b591a84a63f3df" providerId="LiveId" clId="{6908F55F-EA11-49E8-873D-80745A60D979}" dt="2021-09-30T09:24:09.406" v="205" actId="1076"/>
          <ac:spMkLst>
            <pc:docMk/>
            <pc:sldMk cId="3649634761" sldId="263"/>
            <ac:spMk id="3" creationId="{62EE9B12-FF4C-43AF-91A9-C0C1C2863D5D}"/>
          </ac:spMkLst>
        </pc:spChg>
        <pc:picChg chg="add mod">
          <ac:chgData name="Khải Tống Duy" userId="70b591a84a63f3df" providerId="LiveId" clId="{6908F55F-EA11-49E8-873D-80745A60D979}" dt="2021-09-30T09:24:50.798" v="211" actId="14100"/>
          <ac:picMkLst>
            <pc:docMk/>
            <pc:sldMk cId="3649634761" sldId="263"/>
            <ac:picMk id="5" creationId="{342F08C3-4ADF-40FB-BB79-748B597E5C6B}"/>
          </ac:picMkLst>
        </pc:picChg>
        <pc:picChg chg="add del mod">
          <ac:chgData name="Khải Tống Duy" userId="70b591a84a63f3df" providerId="LiveId" clId="{6908F55F-EA11-49E8-873D-80745A60D979}" dt="2021-09-30T09:24:26.721" v="209" actId="21"/>
          <ac:picMkLst>
            <pc:docMk/>
            <pc:sldMk cId="3649634761" sldId="263"/>
            <ac:picMk id="7" creationId="{D788AB73-0532-429A-89D1-4A5DF94700AA}"/>
          </ac:picMkLst>
        </pc:picChg>
      </pc:sldChg>
      <pc:sldChg chg="addSp delSp modSp add mod">
        <pc:chgData name="Khải Tống Duy" userId="70b591a84a63f3df" providerId="LiveId" clId="{6908F55F-EA11-49E8-873D-80745A60D979}" dt="2021-09-30T09:25:15.400" v="221" actId="14100"/>
        <pc:sldMkLst>
          <pc:docMk/>
          <pc:sldMk cId="488657662" sldId="264"/>
        </pc:sldMkLst>
        <pc:picChg chg="del">
          <ac:chgData name="Khải Tống Duy" userId="70b591a84a63f3df" providerId="LiveId" clId="{6908F55F-EA11-49E8-873D-80745A60D979}" dt="2021-09-30T09:24:58.833" v="213" actId="478"/>
          <ac:picMkLst>
            <pc:docMk/>
            <pc:sldMk cId="488657662" sldId="264"/>
            <ac:picMk id="5" creationId="{342F08C3-4ADF-40FB-BB79-748B597E5C6B}"/>
          </ac:picMkLst>
        </pc:picChg>
        <pc:picChg chg="add mod">
          <ac:chgData name="Khải Tống Duy" userId="70b591a84a63f3df" providerId="LiveId" clId="{6908F55F-EA11-49E8-873D-80745A60D979}" dt="2021-09-30T09:25:15.400" v="221" actId="14100"/>
          <ac:picMkLst>
            <pc:docMk/>
            <pc:sldMk cId="488657662" sldId="264"/>
            <ac:picMk id="6" creationId="{D6932A4D-A572-4688-B8DA-EB61E3FD9B15}"/>
          </ac:picMkLst>
        </pc:picChg>
      </pc:sldChg>
      <pc:sldChg chg="addSp modSp new mod">
        <pc:chgData name="Khải Tống Duy" userId="70b591a84a63f3df" providerId="LiveId" clId="{6908F55F-EA11-49E8-873D-80745A60D979}" dt="2021-09-30T09:28:06.046" v="294" actId="1076"/>
        <pc:sldMkLst>
          <pc:docMk/>
          <pc:sldMk cId="2562449173" sldId="265"/>
        </pc:sldMkLst>
        <pc:spChg chg="mod">
          <ac:chgData name="Khải Tống Duy" userId="70b591a84a63f3df" providerId="LiveId" clId="{6908F55F-EA11-49E8-873D-80745A60D979}" dt="2021-09-30T09:26:12.019" v="255" actId="20577"/>
          <ac:spMkLst>
            <pc:docMk/>
            <pc:sldMk cId="2562449173" sldId="265"/>
            <ac:spMk id="2" creationId="{7F00F481-4660-48CE-8013-B5DFECD09A04}"/>
          </ac:spMkLst>
        </pc:spChg>
        <pc:spChg chg="mod">
          <ac:chgData name="Khải Tống Duy" userId="70b591a84a63f3df" providerId="LiveId" clId="{6908F55F-EA11-49E8-873D-80745A60D979}" dt="2021-09-30T09:28:04.127" v="293" actId="1076"/>
          <ac:spMkLst>
            <pc:docMk/>
            <pc:sldMk cId="2562449173" sldId="265"/>
            <ac:spMk id="3" creationId="{1E655242-0B8F-400A-B778-9FB92914046A}"/>
          </ac:spMkLst>
        </pc:spChg>
        <pc:picChg chg="add mod">
          <ac:chgData name="Khải Tống Duy" userId="70b591a84a63f3df" providerId="LiveId" clId="{6908F55F-EA11-49E8-873D-80745A60D979}" dt="2021-09-30T09:28:06.046" v="294" actId="1076"/>
          <ac:picMkLst>
            <pc:docMk/>
            <pc:sldMk cId="2562449173" sldId="265"/>
            <ac:picMk id="5" creationId="{A41CA3E9-960E-498F-808C-2B7AA29BDE9F}"/>
          </ac:picMkLst>
        </pc:picChg>
      </pc:sldChg>
      <pc:sldChg chg="addSp modSp new mod">
        <pc:chgData name="Khải Tống Duy" userId="70b591a84a63f3df" providerId="LiveId" clId="{6908F55F-EA11-49E8-873D-80745A60D979}" dt="2021-09-30T09:29:39.118" v="370" actId="14100"/>
        <pc:sldMkLst>
          <pc:docMk/>
          <pc:sldMk cId="3429424685" sldId="266"/>
        </pc:sldMkLst>
        <pc:spChg chg="mod">
          <ac:chgData name="Khải Tống Duy" userId="70b591a84a63f3df" providerId="LiveId" clId="{6908F55F-EA11-49E8-873D-80745A60D979}" dt="2021-09-30T09:28:28.307" v="330" actId="20577"/>
          <ac:spMkLst>
            <pc:docMk/>
            <pc:sldMk cId="3429424685" sldId="266"/>
            <ac:spMk id="2" creationId="{2EE944DF-19F5-404D-8C0E-C790D9E43A95}"/>
          </ac:spMkLst>
        </pc:spChg>
        <pc:spChg chg="mod">
          <ac:chgData name="Khải Tống Duy" userId="70b591a84a63f3df" providerId="LiveId" clId="{6908F55F-EA11-49E8-873D-80745A60D979}" dt="2021-09-30T09:29:36.479" v="369" actId="1076"/>
          <ac:spMkLst>
            <pc:docMk/>
            <pc:sldMk cId="3429424685" sldId="266"/>
            <ac:spMk id="3" creationId="{9C3B1F87-669E-4525-9191-63F7BD05DFED}"/>
          </ac:spMkLst>
        </pc:spChg>
        <pc:picChg chg="add mod">
          <ac:chgData name="Khải Tống Duy" userId="70b591a84a63f3df" providerId="LiveId" clId="{6908F55F-EA11-49E8-873D-80745A60D979}" dt="2021-09-30T09:29:39.118" v="370" actId="14100"/>
          <ac:picMkLst>
            <pc:docMk/>
            <pc:sldMk cId="3429424685" sldId="266"/>
            <ac:picMk id="5" creationId="{37307482-3560-4DDA-870A-886EA684F55F}"/>
          </ac:picMkLst>
        </pc:picChg>
      </pc:sldChg>
      <pc:sldChg chg="addSp modSp new mod">
        <pc:chgData name="Khải Tống Duy" userId="70b591a84a63f3df" providerId="LiveId" clId="{6908F55F-EA11-49E8-873D-80745A60D979}" dt="2021-09-30T09:32:28.654" v="454" actId="1076"/>
        <pc:sldMkLst>
          <pc:docMk/>
          <pc:sldMk cId="3437120162" sldId="267"/>
        </pc:sldMkLst>
        <pc:spChg chg="mod">
          <ac:chgData name="Khải Tống Duy" userId="70b591a84a63f3df" providerId="LiveId" clId="{6908F55F-EA11-49E8-873D-80745A60D979}" dt="2021-09-30T09:31:15.555" v="402" actId="20577"/>
          <ac:spMkLst>
            <pc:docMk/>
            <pc:sldMk cId="3437120162" sldId="267"/>
            <ac:spMk id="2" creationId="{27634B97-824A-432D-95C4-329F61A08C70}"/>
          </ac:spMkLst>
        </pc:spChg>
        <pc:spChg chg="mod">
          <ac:chgData name="Khải Tống Duy" userId="70b591a84a63f3df" providerId="LiveId" clId="{6908F55F-EA11-49E8-873D-80745A60D979}" dt="2021-09-30T09:32:26.054" v="453" actId="1076"/>
          <ac:spMkLst>
            <pc:docMk/>
            <pc:sldMk cId="3437120162" sldId="267"/>
            <ac:spMk id="3" creationId="{340783CA-DC35-4D5C-B631-F48B2D6BF25D}"/>
          </ac:spMkLst>
        </pc:spChg>
        <pc:picChg chg="add mod">
          <ac:chgData name="Khải Tống Duy" userId="70b591a84a63f3df" providerId="LiveId" clId="{6908F55F-EA11-49E8-873D-80745A60D979}" dt="2021-09-30T09:32:28.654" v="454" actId="1076"/>
          <ac:picMkLst>
            <pc:docMk/>
            <pc:sldMk cId="3437120162" sldId="267"/>
            <ac:picMk id="5" creationId="{AE5C91E0-7817-4904-AE71-A9F046251F12}"/>
          </ac:picMkLst>
        </pc:picChg>
      </pc:sldChg>
      <pc:sldChg chg="modSp new mod">
        <pc:chgData name="Khải Tống Duy" userId="70b591a84a63f3df" providerId="LiveId" clId="{6908F55F-EA11-49E8-873D-80745A60D979}" dt="2021-09-30T09:33:24.006" v="469" actId="1076"/>
        <pc:sldMkLst>
          <pc:docMk/>
          <pc:sldMk cId="144065768" sldId="268"/>
        </pc:sldMkLst>
        <pc:spChg chg="mod">
          <ac:chgData name="Khải Tống Duy" userId="70b591a84a63f3df" providerId="LiveId" clId="{6908F55F-EA11-49E8-873D-80745A60D979}" dt="2021-09-30T09:33:24.006" v="469" actId="1076"/>
          <ac:spMkLst>
            <pc:docMk/>
            <pc:sldMk cId="144065768" sldId="268"/>
            <ac:spMk id="2" creationId="{3BE81BE4-08E7-4414-AD13-1D7EDAC57522}"/>
          </ac:spMkLst>
        </pc:spChg>
      </pc:sldChg>
      <pc:sldChg chg="new del">
        <pc:chgData name="Khải Tống Duy" userId="70b591a84a63f3df" providerId="LiveId" clId="{6908F55F-EA11-49E8-873D-80745A60D979}" dt="2021-09-30T09:32:57.338" v="456" actId="47"/>
        <pc:sldMkLst>
          <pc:docMk/>
          <pc:sldMk cId="2289270270" sldId="268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C8F4-456B-4287-9C9E-A6EEC2648120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B915-3A96-4272-9092-763B36A41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2765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C8F4-456B-4287-9C9E-A6EEC2648120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B915-3A96-4272-9092-763B36A41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30281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C8F4-456B-4287-9C9E-A6EEC2648120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B915-3A96-4272-9092-763B36A413F3}" type="slidenum">
              <a:rPr lang="en-US" smtClean="0"/>
              <a:t>‹#›</a:t>
            </a:fld>
            <a:endParaRPr lang="en-US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90120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C8F4-456B-4287-9C9E-A6EEC2648120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B915-3A96-4272-9092-763B36A41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81317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C8F4-456B-4287-9C9E-A6EEC2648120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B915-3A96-4272-9092-763B36A413F3}" type="slidenum">
              <a:rPr lang="en-US" smtClean="0"/>
              <a:t>‹#›</a:t>
            </a:fld>
            <a:endParaRPr lang="en-US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470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C8F4-456B-4287-9C9E-A6EEC2648120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B915-3A96-4272-9092-763B36A41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520099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C8F4-456B-4287-9C9E-A6EEC2648120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B915-3A96-4272-9092-763B36A41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26803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C8F4-456B-4287-9C9E-A6EEC2648120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B915-3A96-4272-9092-763B36A41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53606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C8F4-456B-4287-9C9E-A6EEC2648120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B915-3A96-4272-9092-763B36A41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8105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C8F4-456B-4287-9C9E-A6EEC2648120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B915-3A96-4272-9092-763B36A41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576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C8F4-456B-4287-9C9E-A6EEC2648120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B915-3A96-4272-9092-763B36A41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3297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C8F4-456B-4287-9C9E-A6EEC2648120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B915-3A96-4272-9092-763B36A41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438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C8F4-456B-4287-9C9E-A6EEC2648120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B915-3A96-4272-9092-763B36A41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2092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C8F4-456B-4287-9C9E-A6EEC2648120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B915-3A96-4272-9092-763B36A41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30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C8F4-456B-4287-9C9E-A6EEC2648120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B915-3A96-4272-9092-763B36A41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38347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9DC8F4-456B-4287-9C9E-A6EEC2648120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D9B915-3A96-4272-9092-763B36A41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78569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49DC8F4-456B-4287-9C9E-A6EEC2648120}" type="datetimeFigureOut">
              <a:rPr lang="en-US" smtClean="0"/>
              <a:t>10/6/2021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41D9B915-3A96-4272-9092-763B36A413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1626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D3C2DC-E5FC-42E5-9629-2202C9AE74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07067" y="975229"/>
            <a:ext cx="7766936" cy="1646302"/>
          </a:xfrm>
        </p:spPr>
        <p:txBody>
          <a:bodyPr/>
          <a:lstStyle/>
          <a:p>
            <a:pPr algn="ctr"/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Làm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web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bán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hàng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Wordpress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FD306FE-D0D3-49CE-B513-381C0B0427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07067" y="3232269"/>
            <a:ext cx="7766936" cy="3619471"/>
          </a:xfrm>
        </p:spPr>
        <p:txBody>
          <a:bodyPr>
            <a:normAutofit/>
          </a:bodyPr>
          <a:lstStyle/>
          <a:p>
            <a:pPr algn="l"/>
            <a:r>
              <a:rPr lang="en-US" dirty="0" err="1"/>
              <a:t>Nhóm</a:t>
            </a:r>
            <a:r>
              <a:rPr lang="en-US" dirty="0"/>
              <a:t> </a:t>
            </a:r>
            <a:r>
              <a:rPr lang="en-US" dirty="0" err="1"/>
              <a:t>tín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: 08</a:t>
            </a:r>
          </a:p>
          <a:p>
            <a:pPr algn="l"/>
            <a:r>
              <a:rPr lang="en-US" dirty="0" err="1"/>
              <a:t>Sinh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:</a:t>
            </a:r>
          </a:p>
          <a:p>
            <a:pPr algn="l"/>
            <a:r>
              <a:rPr lang="en-US" dirty="0"/>
              <a:t>Tống Duy Khải                        B18DCCN298</a:t>
            </a:r>
          </a:p>
          <a:p>
            <a:pPr algn="l"/>
            <a:r>
              <a:rPr lang="en-US" dirty="0" err="1"/>
              <a:t>Phạm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Khương</a:t>
            </a:r>
            <a:r>
              <a:rPr lang="en-US" dirty="0"/>
              <a:t>                  B18DCCN320</a:t>
            </a:r>
          </a:p>
        </p:txBody>
      </p:sp>
    </p:spTree>
    <p:extLst>
      <p:ext uri="{BB962C8B-B14F-4D97-AF65-F5344CB8AC3E}">
        <p14:creationId xmlns:p14="http://schemas.microsoft.com/office/powerpoint/2010/main" val="11450635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F7EF-5B98-437E-A758-07E910E8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mẫu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theme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188FA3-0AB3-4465-ADAA-F93411630F0A}"/>
              </a:ext>
            </a:extLst>
          </p:cNvPr>
          <p:cNvSpPr txBox="1">
            <a:spLocks/>
          </p:cNvSpPr>
          <p:nvPr/>
        </p:nvSpPr>
        <p:spPr>
          <a:xfrm>
            <a:off x="677334" y="1500327"/>
            <a:ext cx="7514944" cy="571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7876485-3CB6-4BB6-A13D-98188FE791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00327"/>
            <a:ext cx="6058443" cy="4865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9673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F7EF-5B98-437E-A758-07E910E8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mẫu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theme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188FA3-0AB3-4465-ADAA-F93411630F0A}"/>
              </a:ext>
            </a:extLst>
          </p:cNvPr>
          <p:cNvSpPr txBox="1">
            <a:spLocks/>
          </p:cNvSpPr>
          <p:nvPr/>
        </p:nvSpPr>
        <p:spPr>
          <a:xfrm>
            <a:off x="677334" y="1500327"/>
            <a:ext cx="7514944" cy="571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BFD8779-FD32-4C1A-9EDF-6840F51E7F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500327"/>
            <a:ext cx="9917519" cy="5005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633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E41EB-2ADC-4DD0-BD37-F47C58E1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Tùy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E9B12-FF4C-43AF-91A9-C0C1C286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6249"/>
            <a:ext cx="8309500" cy="66675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DF971FF-C368-484F-8650-E4202AA20A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03007"/>
            <a:ext cx="9045164" cy="456498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6C7423F-D6A7-418C-80FC-18C6CA27990E}"/>
              </a:ext>
            </a:extLst>
          </p:cNvPr>
          <p:cNvSpPr txBox="1"/>
          <p:nvPr/>
        </p:nvSpPr>
        <p:spPr>
          <a:xfrm>
            <a:off x="677334" y="1412706"/>
            <a:ext cx="6076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Chọn</a:t>
            </a:r>
            <a:r>
              <a:rPr lang="en-US" dirty="0"/>
              <a:t> Pages -&gt; All pages/ Add new -&gt; Edit with </a:t>
            </a:r>
            <a:r>
              <a:rPr lang="en-US" dirty="0" err="1"/>
              <a:t>Elementor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96347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E41EB-2ADC-4DD0-BD37-F47C58E1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Tùy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E9B12-FF4C-43AF-91A9-C0C1C286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6249"/>
            <a:ext cx="8309500" cy="66675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548F4C1-9314-4A59-85FE-CC33AA925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9371735" cy="4724916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DFC8FE47-66FC-4C55-9FDD-0210BE5B510A}"/>
              </a:ext>
            </a:extLst>
          </p:cNvPr>
          <p:cNvGrpSpPr/>
          <p:nvPr/>
        </p:nvGrpSpPr>
        <p:grpSpPr>
          <a:xfrm>
            <a:off x="677334" y="1396016"/>
            <a:ext cx="5763282" cy="369332"/>
            <a:chOff x="1632857" y="1408922"/>
            <a:chExt cx="5763282" cy="36933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96CF500B-5FFA-4A3D-A243-3AF2B6A8402D}"/>
                </a:ext>
              </a:extLst>
            </p:cNvPr>
            <p:cNvSpPr txBox="1"/>
            <p:nvPr/>
          </p:nvSpPr>
          <p:spPr>
            <a:xfrm>
              <a:off x="1632857" y="1408922"/>
              <a:ext cx="549541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Chỉnh</a:t>
              </a:r>
              <a:r>
                <a:rPr lang="en-US" dirty="0"/>
                <a:t> </a:t>
              </a:r>
              <a:r>
                <a:rPr lang="en-US" dirty="0" err="1"/>
                <a:t>sửa</a:t>
              </a:r>
              <a:r>
                <a:rPr lang="en-US" dirty="0"/>
                <a:t> </a:t>
              </a:r>
              <a:r>
                <a:rPr lang="en-US" dirty="0" err="1"/>
                <a:t>từng</a:t>
              </a:r>
              <a:r>
                <a:rPr lang="en-US" dirty="0"/>
                <a:t> </a:t>
              </a:r>
              <a:r>
                <a:rPr lang="en-US" dirty="0" err="1"/>
                <a:t>thành</a:t>
              </a:r>
              <a:r>
                <a:rPr lang="en-US" dirty="0"/>
                <a:t> </a:t>
              </a:r>
              <a:r>
                <a:rPr lang="en-US" dirty="0" err="1"/>
                <a:t>phần</a:t>
              </a:r>
              <a:r>
                <a:rPr lang="en-US" dirty="0"/>
                <a:t> </a:t>
              </a:r>
              <a:r>
                <a:rPr lang="en-US" dirty="0" err="1"/>
                <a:t>bằng</a:t>
              </a:r>
              <a:r>
                <a:rPr lang="en-US" dirty="0"/>
                <a:t> </a:t>
              </a:r>
              <a:r>
                <a:rPr lang="en-US" dirty="0" err="1"/>
                <a:t>cách</a:t>
              </a:r>
              <a:r>
                <a:rPr lang="en-US" dirty="0"/>
                <a:t> click </a:t>
              </a:r>
              <a:r>
                <a:rPr lang="en-US" dirty="0" err="1"/>
                <a:t>vào</a:t>
              </a:r>
              <a:r>
                <a:rPr lang="en-US" dirty="0"/>
                <a:t> </a:t>
              </a:r>
              <a:r>
                <a:rPr lang="en-US" dirty="0" err="1"/>
                <a:t>nút</a:t>
              </a:r>
              <a:r>
                <a:rPr lang="en-US" dirty="0"/>
                <a:t> </a:t>
              </a:r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AF276E07-090E-4404-A7E9-79E23D012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0823" y="1463885"/>
              <a:ext cx="295316" cy="31436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041748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E41EB-2ADC-4DD0-BD37-F47C58E1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Tùy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E9B12-FF4C-43AF-91A9-C0C1C286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6249"/>
            <a:ext cx="8309500" cy="66675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6CF500B-5FFA-4A3D-A243-3AF2B6A8402D}"/>
              </a:ext>
            </a:extLst>
          </p:cNvPr>
          <p:cNvSpPr txBox="1"/>
          <p:nvPr/>
        </p:nvSpPr>
        <p:spPr>
          <a:xfrm>
            <a:off x="677334" y="1336249"/>
            <a:ext cx="3164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Kéo</a:t>
            </a:r>
            <a:r>
              <a:rPr lang="en-US" dirty="0"/>
              <a:t> </a:t>
            </a:r>
            <a:r>
              <a:rPr lang="en-US" dirty="0" err="1"/>
              <a:t>thả</a:t>
            </a:r>
            <a:r>
              <a:rPr lang="en-US" dirty="0"/>
              <a:t> widget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E123FFC-2987-4693-8BA8-7DA258A905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792319"/>
            <a:ext cx="9660984" cy="4885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672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E41EB-2ADC-4DD0-BD37-F47C58E1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Tùy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E9B12-FF4C-43AF-91A9-C0C1C286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6249"/>
            <a:ext cx="8309500" cy="66675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FC08-D83A-46EC-91ED-3D0FEA9F72D9}"/>
              </a:ext>
            </a:extLst>
          </p:cNvPr>
          <p:cNvSpPr txBox="1"/>
          <p:nvPr/>
        </p:nvSpPr>
        <p:spPr>
          <a:xfrm>
            <a:off x="677334" y="1412706"/>
            <a:ext cx="24449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Customize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148AA1C-D3C8-44ED-8645-BB06021152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18312"/>
            <a:ext cx="8029575" cy="476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AD3A1EA-8DE5-4169-9A9F-D88962F008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334" y="2512463"/>
            <a:ext cx="8029574" cy="4064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9685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E41EB-2ADC-4DD0-BD37-F47C58E1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Tùy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E9B12-FF4C-43AF-91A9-C0C1C286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6249"/>
            <a:ext cx="8309500" cy="66675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0EBFC08-D83A-46EC-91ED-3D0FEA9F72D9}"/>
              </a:ext>
            </a:extLst>
          </p:cNvPr>
          <p:cNvSpPr txBox="1"/>
          <p:nvPr/>
        </p:nvSpPr>
        <p:spPr>
          <a:xfrm>
            <a:off x="1073589" y="5109082"/>
            <a:ext cx="27798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header, footer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1C0BDB9-9053-4B17-91A0-0FDD88F09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336249"/>
            <a:ext cx="3572374" cy="34675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D197292-E63E-40C1-807C-B71E06E4F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2547" y="1336249"/>
            <a:ext cx="3581900" cy="418205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9332255-4E90-477C-B48F-851D66D56C7B}"/>
              </a:ext>
            </a:extLst>
          </p:cNvPr>
          <p:cNvSpPr txBox="1"/>
          <p:nvPr/>
        </p:nvSpPr>
        <p:spPr>
          <a:xfrm>
            <a:off x="6179951" y="5776209"/>
            <a:ext cx="3187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sửa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cửa</a:t>
            </a:r>
            <a:r>
              <a:rPr lang="en-US" dirty="0"/>
              <a:t> </a:t>
            </a:r>
            <a:r>
              <a:rPr lang="en-US" dirty="0" err="1"/>
              <a:t>hàng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79321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E41EB-2ADC-4DD0-BD37-F47C58E1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Tùy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giao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diện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E9B12-FF4C-43AF-91A9-C0C1C286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6249"/>
            <a:ext cx="8309500" cy="66675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B6D9956-442F-4E97-BE95-7010F4DF39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2" y="1432864"/>
            <a:ext cx="9078697" cy="45582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1C16A7F-D19F-4EFE-8C6A-C667359664E6}"/>
              </a:ext>
            </a:extLst>
          </p:cNvPr>
          <p:cNvSpPr txBox="1"/>
          <p:nvPr/>
        </p:nvSpPr>
        <p:spPr>
          <a:xfrm>
            <a:off x="4184187" y="6063734"/>
            <a:ext cx="20649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slidebar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5383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E41EB-2ADC-4DD0-BD37-F47C58E1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E9B12-FF4C-43AF-91A9-C0C1C286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6249"/>
            <a:ext cx="8309500" cy="66675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8ABDE7C-AC3C-4D48-89FC-1F7FA1A12C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853717"/>
            <a:ext cx="9367935" cy="452783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48A4858-05A6-4F06-AB8F-730D3C70A6A7}"/>
              </a:ext>
            </a:extLst>
          </p:cNvPr>
          <p:cNvSpPr txBox="1"/>
          <p:nvPr/>
        </p:nvSpPr>
        <p:spPr>
          <a:xfrm>
            <a:off x="677334" y="1336249"/>
            <a:ext cx="4091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Posts -&gt; All posts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D589E50-55E8-42E5-8D03-57358CE42FF1}"/>
              </a:ext>
            </a:extLst>
          </p:cNvPr>
          <p:cNvSpPr/>
          <p:nvPr/>
        </p:nvSpPr>
        <p:spPr>
          <a:xfrm>
            <a:off x="677334" y="2151143"/>
            <a:ext cx="992846" cy="10751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71551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E41EB-2ADC-4DD0-BD37-F47C58E1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E9B12-FF4C-43AF-91A9-C0C1C286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6249"/>
            <a:ext cx="8309500" cy="66675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A4858-05A6-4F06-AB8F-730D3C70A6A7}"/>
              </a:ext>
            </a:extLst>
          </p:cNvPr>
          <p:cNvSpPr txBox="1"/>
          <p:nvPr/>
        </p:nvSpPr>
        <p:spPr>
          <a:xfrm>
            <a:off x="677334" y="1336249"/>
            <a:ext cx="45997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bài</a:t>
            </a:r>
            <a:r>
              <a:rPr lang="en-US" dirty="0"/>
              <a:t> </a:t>
            </a:r>
            <a:r>
              <a:rPr lang="en-US" dirty="0" err="1"/>
              <a:t>viết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Posts -&gt; Add new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865C809-0E80-44E8-8CEE-A772EA59DE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9367935" cy="456198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DA1A0503-C4F0-4B21-8180-60A8EAFD18FD}"/>
              </a:ext>
            </a:extLst>
          </p:cNvPr>
          <p:cNvSpPr/>
          <p:nvPr/>
        </p:nvSpPr>
        <p:spPr>
          <a:xfrm>
            <a:off x="669117" y="2233279"/>
            <a:ext cx="992846" cy="1075129"/>
          </a:xfrm>
          <a:prstGeom prst="rect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807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B4B927-11E3-4124-A140-5EDEF18E17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dung: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40FF9-FFEF-4ADE-B91C-239897DF0A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bước</a:t>
            </a:r>
            <a:r>
              <a:rPr lang="en-US" dirty="0"/>
              <a:t> </a:t>
            </a:r>
            <a:r>
              <a:rPr lang="en-US" dirty="0" err="1"/>
              <a:t>thực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:</a:t>
            </a:r>
          </a:p>
          <a:p>
            <a:pPr marL="0" indent="0">
              <a:buNone/>
            </a:pPr>
            <a:r>
              <a:rPr lang="en-US" dirty="0" err="1"/>
              <a:t>Bước</a:t>
            </a:r>
            <a:r>
              <a:rPr lang="en-US" dirty="0"/>
              <a:t> 1: </a:t>
            </a:r>
            <a:r>
              <a:rPr lang="en-US" dirty="0" err="1"/>
              <a:t>Chọn</a:t>
            </a:r>
            <a:r>
              <a:rPr lang="en-US" dirty="0"/>
              <a:t> hosting </a:t>
            </a:r>
            <a:r>
              <a:rPr lang="en-US" dirty="0" err="1"/>
              <a:t>và</a:t>
            </a:r>
            <a:r>
              <a:rPr lang="en-US" dirty="0"/>
              <a:t> domain</a:t>
            </a:r>
          </a:p>
          <a:p>
            <a:pPr marL="0" indent="0">
              <a:buNone/>
            </a:pPr>
            <a:r>
              <a:rPr lang="en-US" dirty="0" err="1"/>
              <a:t>Bước</a:t>
            </a:r>
            <a:r>
              <a:rPr lang="en-US" dirty="0"/>
              <a:t> 2: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theme</a:t>
            </a:r>
          </a:p>
          <a:p>
            <a:pPr marL="0" indent="0">
              <a:buNone/>
            </a:pPr>
            <a:r>
              <a:rPr lang="en-US" dirty="0" err="1"/>
              <a:t>Bước</a:t>
            </a:r>
            <a:r>
              <a:rPr lang="en-US" dirty="0"/>
              <a:t> 3: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plugin</a:t>
            </a:r>
          </a:p>
          <a:p>
            <a:pPr marL="0" indent="0">
              <a:buNone/>
            </a:pPr>
            <a:r>
              <a:rPr lang="en-US" dirty="0" err="1"/>
              <a:t>Bước</a:t>
            </a:r>
            <a:r>
              <a:rPr lang="en-US" dirty="0"/>
              <a:t> 4: </a:t>
            </a:r>
            <a:r>
              <a:rPr lang="en-US" dirty="0" err="1"/>
              <a:t>Tùy</a:t>
            </a:r>
            <a:r>
              <a:rPr lang="en-US" dirty="0"/>
              <a:t> </a:t>
            </a:r>
            <a:r>
              <a:rPr lang="en-US" dirty="0" err="1"/>
              <a:t>chỉnh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, </a:t>
            </a:r>
            <a:r>
              <a:rPr lang="en-US" dirty="0" err="1"/>
              <a:t>giao</a:t>
            </a:r>
            <a:r>
              <a:rPr lang="en-US" dirty="0"/>
              <a:t> </a:t>
            </a:r>
            <a:r>
              <a:rPr lang="en-US" dirty="0" err="1"/>
              <a:t>diện</a:t>
            </a:r>
            <a:r>
              <a:rPr lang="en-US" dirty="0"/>
              <a:t> web </a:t>
            </a:r>
          </a:p>
          <a:p>
            <a:pPr marL="0" indent="0">
              <a:buNone/>
            </a:pPr>
            <a:r>
              <a:rPr lang="en-US" dirty="0" err="1"/>
              <a:t>Bước</a:t>
            </a:r>
            <a:r>
              <a:rPr lang="en-US" dirty="0"/>
              <a:t> 5: </a:t>
            </a:r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19128424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E41EB-2ADC-4DD0-BD37-F47C58E1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E9B12-FF4C-43AF-91A9-C0C1C286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6249"/>
            <a:ext cx="8309500" cy="66675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A4858-05A6-4F06-AB8F-730D3C70A6A7}"/>
              </a:ext>
            </a:extLst>
          </p:cNvPr>
          <p:cNvSpPr txBox="1"/>
          <p:nvPr/>
        </p:nvSpPr>
        <p:spPr>
          <a:xfrm>
            <a:off x="677334" y="1336249"/>
            <a:ext cx="50085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Products -&gt; All products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FE7B4BE-0EA6-4F4B-A79F-9457BC1E9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833803"/>
            <a:ext cx="9682859" cy="469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44296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E41EB-2ADC-4DD0-BD37-F47C58E1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E9B12-FF4C-43AF-91A9-C0C1C286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6249"/>
            <a:ext cx="8309500" cy="66675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A4858-05A6-4F06-AB8F-730D3C70A6A7}"/>
              </a:ext>
            </a:extLst>
          </p:cNvPr>
          <p:cNvSpPr txBox="1"/>
          <p:nvPr/>
        </p:nvSpPr>
        <p:spPr>
          <a:xfrm>
            <a:off x="677334" y="1336249"/>
            <a:ext cx="39537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mới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Products -&gt; Add new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DE7B31-0C6F-4F8A-B689-8843629EC6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817549"/>
            <a:ext cx="9682859" cy="47002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713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E41EB-2ADC-4DD0-BD37-F47C58E108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Quản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lí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trang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web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E9B12-FF4C-43AF-91A9-C0C1C2863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336249"/>
            <a:ext cx="8309500" cy="666758"/>
          </a:xfrm>
        </p:spPr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8A4858-05A6-4F06-AB8F-730D3C70A6A7}"/>
              </a:ext>
            </a:extLst>
          </p:cNvPr>
          <p:cNvSpPr txBox="1"/>
          <p:nvPr/>
        </p:nvSpPr>
        <p:spPr>
          <a:xfrm>
            <a:off x="677334" y="1336249"/>
            <a:ext cx="45000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Quản</a:t>
            </a:r>
            <a:r>
              <a:rPr lang="en-US" dirty="0"/>
              <a:t> </a:t>
            </a:r>
            <a:r>
              <a:rPr lang="en-US" dirty="0" err="1"/>
              <a:t>lí</a:t>
            </a:r>
            <a:r>
              <a:rPr lang="en-US" dirty="0"/>
              <a:t> </a:t>
            </a:r>
            <a:r>
              <a:rPr lang="en-US" dirty="0" err="1"/>
              <a:t>người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Users -&gt; All users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0351DE1-112B-4C39-B8CC-817138E45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400"/>
            <a:ext cx="9679646" cy="467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195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E81BE4-08E7-4414-AD13-1D7EDAC57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499" y="2553810"/>
            <a:ext cx="8596668" cy="1320800"/>
          </a:xfrm>
        </p:spPr>
        <p:txBody>
          <a:bodyPr/>
          <a:lstStyle/>
          <a:p>
            <a:pPr algn="ctr"/>
            <a:r>
              <a:rPr lang="en-US" dirty="0"/>
              <a:t>Thank you!</a:t>
            </a:r>
          </a:p>
        </p:txBody>
      </p:sp>
    </p:spTree>
    <p:extLst>
      <p:ext uri="{BB962C8B-B14F-4D97-AF65-F5344CB8AC3E}">
        <p14:creationId xmlns:p14="http://schemas.microsoft.com/office/powerpoint/2010/main" val="1440657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6623F-E73F-45E1-901B-7A37FFF87C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hosting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domain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E843AF5-1D90-420C-B9CC-B2FEE538D2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77334" y="1930400"/>
            <a:ext cx="4185623" cy="576262"/>
          </a:xfrm>
        </p:spPr>
        <p:txBody>
          <a:bodyPr/>
          <a:lstStyle/>
          <a:p>
            <a:r>
              <a:rPr lang="en-US" dirty="0" err="1"/>
              <a:t>Tại</a:t>
            </a:r>
            <a:r>
              <a:rPr lang="en-US" dirty="0"/>
              <a:t> wordpress.com: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F6083391-2283-417C-B9BB-FAA32C7F51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767909"/>
            <a:ext cx="4184650" cy="3038323"/>
          </a:xfrm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D76E228-6B16-4827-91A4-C3EAD57536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647107" y="1945732"/>
            <a:ext cx="4185618" cy="576262"/>
          </a:xfrm>
        </p:spPr>
        <p:txBody>
          <a:bodyPr/>
          <a:lstStyle/>
          <a:p>
            <a:r>
              <a:rPr lang="en-US" dirty="0" err="1"/>
              <a:t>Chọn</a:t>
            </a:r>
            <a:r>
              <a:rPr lang="en-US" dirty="0"/>
              <a:t> hosting </a:t>
            </a:r>
            <a:r>
              <a:rPr lang="en-US" dirty="0" err="1"/>
              <a:t>ngoài</a:t>
            </a:r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172D431-B3C9-4EEE-9B2A-DF3FA6BDF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7107" y="2767909"/>
            <a:ext cx="4930340" cy="3038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2944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3B7CB-4B20-4853-9A75-037D52E50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49700"/>
          </a:xfrm>
        </p:spPr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hosting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domain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B97F8-E383-46BF-9947-3909A8137D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627929"/>
            <a:ext cx="8596668" cy="3880773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Với</a:t>
            </a:r>
            <a:r>
              <a:rPr lang="en-US" dirty="0"/>
              <a:t> </a:t>
            </a:r>
            <a:r>
              <a:rPr lang="en-US" dirty="0" err="1"/>
              <a:t>những</a:t>
            </a:r>
            <a:r>
              <a:rPr lang="en-US" dirty="0"/>
              <a:t> </a:t>
            </a:r>
            <a:r>
              <a:rPr lang="en-US" dirty="0" err="1"/>
              <a:t>trang</a:t>
            </a:r>
            <a:r>
              <a:rPr lang="en-US" dirty="0"/>
              <a:t> web </a:t>
            </a:r>
            <a:r>
              <a:rPr lang="en-US" dirty="0" err="1"/>
              <a:t>khác</a:t>
            </a:r>
            <a:r>
              <a:rPr lang="en-US" dirty="0"/>
              <a:t>, </a:t>
            </a:r>
            <a:r>
              <a:rPr lang="en-US" dirty="0" err="1"/>
              <a:t>chúng</a:t>
            </a:r>
            <a:r>
              <a:rPr lang="en-US" dirty="0"/>
              <a:t> ta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Wordpress</a:t>
            </a: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Softaculous</a:t>
            </a:r>
            <a:r>
              <a:rPr lang="en-US" dirty="0"/>
              <a:t> Apps Installer -&gt;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dirty="0" err="1"/>
              <a:t>Wordpress</a:t>
            </a:r>
            <a:r>
              <a:rPr lang="en-US" dirty="0"/>
              <a:t> -&gt; </a:t>
            </a:r>
            <a:r>
              <a:rPr lang="en-US" dirty="0" err="1"/>
              <a:t>Chọn</a:t>
            </a:r>
            <a:r>
              <a:rPr lang="en-US" dirty="0"/>
              <a:t> Install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82F05F0-FF43-4D34-AF73-C0774F2E4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2539011"/>
            <a:ext cx="8753383" cy="3579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7117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243C0D-A632-41D6-9AB3-58A9D12D2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70625"/>
          </a:xfrm>
        </p:spPr>
        <p:txBody>
          <a:bodyPr/>
          <a:lstStyle/>
          <a:p>
            <a:r>
              <a:rPr lang="en-US" dirty="0" err="1"/>
              <a:t>Cài</a:t>
            </a:r>
            <a:r>
              <a:rPr lang="en-US" dirty="0"/>
              <a:t> theme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03298-BCF8-4E04-8FBF-866FFC1301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428085"/>
            <a:ext cx="7916160" cy="384457"/>
          </a:xfrm>
        </p:spPr>
        <p:txBody>
          <a:bodyPr/>
          <a:lstStyle/>
          <a:p>
            <a:pPr marL="0" indent="0">
              <a:buNone/>
            </a:pPr>
            <a:r>
              <a:rPr lang="en-US" dirty="0" err="1"/>
              <a:t>Chọn</a:t>
            </a:r>
            <a:r>
              <a:rPr lang="en-US" dirty="0"/>
              <a:t> Appearance -&gt; </a:t>
            </a:r>
            <a:r>
              <a:rPr lang="en-US" dirty="0" err="1"/>
              <a:t>Chọn</a:t>
            </a:r>
            <a:r>
              <a:rPr lang="en-US" dirty="0"/>
              <a:t> Themes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kiếm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theme </a:t>
            </a:r>
            <a:r>
              <a:rPr lang="en-US" dirty="0" err="1"/>
              <a:t>về</a:t>
            </a:r>
            <a:r>
              <a:rPr lang="en-US" dirty="0"/>
              <a:t> ecommerce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1AADBBD-BDC7-45BA-B12D-0BB8F86093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930525"/>
            <a:ext cx="10277546" cy="429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662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F7EF-5B98-437E-A758-07E910E8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Cài</a:t>
            </a:r>
            <a:r>
              <a:rPr lang="en-US" dirty="0"/>
              <a:t> plugin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188FA3-0AB3-4465-ADAA-F93411630F0A}"/>
              </a:ext>
            </a:extLst>
          </p:cNvPr>
          <p:cNvSpPr txBox="1">
            <a:spLocks/>
          </p:cNvSpPr>
          <p:nvPr/>
        </p:nvSpPr>
        <p:spPr>
          <a:xfrm>
            <a:off x="677334" y="1500327"/>
            <a:ext cx="8596668" cy="45410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err="1"/>
              <a:t>Chọn</a:t>
            </a:r>
            <a:r>
              <a:rPr lang="en-US" dirty="0"/>
              <a:t> Plugins -&gt; Add new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plugin do theme </a:t>
            </a:r>
            <a:r>
              <a:rPr lang="en-US" dirty="0" err="1"/>
              <a:t>gợi</a:t>
            </a:r>
            <a:r>
              <a:rPr lang="en-US" dirty="0"/>
              <a:t> ý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96FB122C-78EB-4DF6-A174-0051954F1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42734"/>
            <a:ext cx="10976469" cy="3886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660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F7EF-5B98-437E-A758-07E910E8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Cài</a:t>
            </a:r>
            <a:r>
              <a:rPr lang="en-US" dirty="0"/>
              <a:t> plugin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188FA3-0AB3-4465-ADAA-F93411630F0A}"/>
              </a:ext>
            </a:extLst>
          </p:cNvPr>
          <p:cNvSpPr txBox="1">
            <a:spLocks/>
          </p:cNvSpPr>
          <p:nvPr/>
        </p:nvSpPr>
        <p:spPr>
          <a:xfrm>
            <a:off x="677334" y="1500327"/>
            <a:ext cx="7514944" cy="571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err="1"/>
              <a:t>Hoặc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cài</a:t>
            </a:r>
            <a:r>
              <a:rPr lang="en-US" dirty="0"/>
              <a:t> </a:t>
            </a:r>
            <a:r>
              <a:rPr lang="en-US" dirty="0" err="1"/>
              <a:t>đặt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động</a:t>
            </a:r>
            <a:r>
              <a:rPr lang="en-US" dirty="0"/>
              <a:t> </a:t>
            </a:r>
            <a:r>
              <a:rPr lang="en-US" dirty="0" err="1"/>
              <a:t>bằng</a:t>
            </a:r>
            <a:r>
              <a:rPr lang="en-US" dirty="0"/>
              <a:t> </a:t>
            </a:r>
            <a:r>
              <a:rPr lang="en-US" dirty="0" err="1"/>
              <a:t>cách</a:t>
            </a:r>
            <a:r>
              <a:rPr lang="en-US" dirty="0"/>
              <a:t> click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b="1" u="sng" dirty="0"/>
              <a:t>Begin installing plugin</a:t>
            </a:r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EFEA747-2540-4884-9F80-A3A30B02A7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34" y="2071396"/>
            <a:ext cx="9680409" cy="1595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27075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F7EF-5B98-437E-A758-07E910E8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Cài</a:t>
            </a:r>
            <a:r>
              <a:rPr lang="en-US" dirty="0"/>
              <a:t> plugin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188FA3-0AB3-4465-ADAA-F93411630F0A}"/>
              </a:ext>
            </a:extLst>
          </p:cNvPr>
          <p:cNvSpPr txBox="1">
            <a:spLocks/>
          </p:cNvSpPr>
          <p:nvPr/>
        </p:nvSpPr>
        <p:spPr>
          <a:xfrm>
            <a:off x="677334" y="1359331"/>
            <a:ext cx="7514944" cy="571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vài</a:t>
            </a:r>
            <a:r>
              <a:rPr lang="en-US" dirty="0"/>
              <a:t> plugin </a:t>
            </a:r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(VD: WooCommerce)</a:t>
            </a:r>
            <a:endParaRPr lang="en-US" b="1" u="sng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8B7C3F5-8354-4376-AE9D-CAEA1B4D87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2015413"/>
            <a:ext cx="10005477" cy="4320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003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FF7EF-5B98-437E-A758-07E910E8A8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Thêm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dữ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mẫu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theme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4188FA3-0AB3-4465-ADAA-F93411630F0A}"/>
              </a:ext>
            </a:extLst>
          </p:cNvPr>
          <p:cNvSpPr txBox="1">
            <a:spLocks/>
          </p:cNvSpPr>
          <p:nvPr/>
        </p:nvSpPr>
        <p:spPr>
          <a:xfrm>
            <a:off x="677334" y="1500327"/>
            <a:ext cx="7514944" cy="57106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ct val="80000"/>
              <a:buFont typeface="Wingdings 3" charset="2"/>
              <a:buChar char=""/>
              <a:defRPr sz="12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Wingdings 3" charset="2"/>
              <a:buNone/>
            </a:pPr>
            <a:endParaRPr lang="en-US" dirty="0"/>
          </a:p>
          <a:p>
            <a:pPr marL="0" indent="0">
              <a:buFont typeface="Wingdings 3" charset="2"/>
              <a:buNone/>
            </a:pP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85BC54C-25C0-4FA2-A2D2-FEBCAD8568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334" y="1442435"/>
            <a:ext cx="9472030" cy="4805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00642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118</TotalTime>
  <Words>334</Words>
  <Application>Microsoft Office PowerPoint</Application>
  <PresentationFormat>Widescreen</PresentationFormat>
  <Paragraphs>53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Trebuchet MS</vt:lpstr>
      <vt:lpstr>Wingdings 3</vt:lpstr>
      <vt:lpstr>Facet</vt:lpstr>
      <vt:lpstr>Làm web bán hàng với Wordpress</vt:lpstr>
      <vt:lpstr>Nội dung:</vt:lpstr>
      <vt:lpstr>Chọn hosting và domain</vt:lpstr>
      <vt:lpstr>Chọn hosting và domain</vt:lpstr>
      <vt:lpstr>Cài theme</vt:lpstr>
      <vt:lpstr>Cài plugin</vt:lpstr>
      <vt:lpstr>Cài plugin</vt:lpstr>
      <vt:lpstr>Cài plugin</vt:lpstr>
      <vt:lpstr>Thêm dữ liệu mẫu từ theme</vt:lpstr>
      <vt:lpstr>Thêm dữ liệu mẫu từ theme</vt:lpstr>
      <vt:lpstr>Thêm dữ liệu mẫu từ theme</vt:lpstr>
      <vt:lpstr>Tùy chỉnh trang, giao diện </vt:lpstr>
      <vt:lpstr>Tùy chỉnh trang, giao diện </vt:lpstr>
      <vt:lpstr>Tùy chỉnh trang, giao diện </vt:lpstr>
      <vt:lpstr>Tùy chỉnh trang, giao diện </vt:lpstr>
      <vt:lpstr>Tùy chỉnh trang, giao diện </vt:lpstr>
      <vt:lpstr>Tùy chỉnh trang, giao diện </vt:lpstr>
      <vt:lpstr>Quản lí trang web</vt:lpstr>
      <vt:lpstr>Quản lí trang web</vt:lpstr>
      <vt:lpstr>Quản lí trang web</vt:lpstr>
      <vt:lpstr>Quản lí trang web</vt:lpstr>
      <vt:lpstr>Quản lí trang web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Làm web bán hàng với Wordpress</dc:title>
  <dc:creator>Khải Tống Duy</dc:creator>
  <cp:lastModifiedBy>Khương Phạm</cp:lastModifiedBy>
  <cp:revision>4</cp:revision>
  <dcterms:created xsi:type="dcterms:W3CDTF">2021-09-30T08:48:56Z</dcterms:created>
  <dcterms:modified xsi:type="dcterms:W3CDTF">2021-10-06T12:16:50Z</dcterms:modified>
</cp:coreProperties>
</file>